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B4DC-ADDB-4201-A2D1-B271FED42A95}" type="datetimeFigureOut">
              <a:rPr lang="en-US" smtClean="0"/>
              <a:t>9/13/2010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735E-C866-4F8C-8962-08D1143508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B4DC-ADDB-4201-A2D1-B271FED42A95}" type="datetimeFigureOut">
              <a:rPr lang="en-US" smtClean="0"/>
              <a:t>9/13/2010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735E-C866-4F8C-8962-08D1143508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B4DC-ADDB-4201-A2D1-B271FED42A95}" type="datetimeFigureOut">
              <a:rPr lang="en-US" smtClean="0"/>
              <a:t>9/13/2010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735E-C866-4F8C-8962-08D1143508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B4DC-ADDB-4201-A2D1-B271FED42A95}" type="datetimeFigureOut">
              <a:rPr lang="en-US" smtClean="0"/>
              <a:t>9/13/2010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735E-C866-4F8C-8962-08D1143508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B4DC-ADDB-4201-A2D1-B271FED42A95}" type="datetimeFigureOut">
              <a:rPr lang="en-US" smtClean="0"/>
              <a:t>9/13/2010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735E-C866-4F8C-8962-08D1143508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B4DC-ADDB-4201-A2D1-B271FED42A95}" type="datetimeFigureOut">
              <a:rPr lang="en-US" smtClean="0"/>
              <a:t>9/13/2010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735E-C866-4F8C-8962-08D1143508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B4DC-ADDB-4201-A2D1-B271FED42A95}" type="datetimeFigureOut">
              <a:rPr lang="en-US" smtClean="0"/>
              <a:t>9/13/2010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735E-C866-4F8C-8962-08D1143508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B4DC-ADDB-4201-A2D1-B271FED42A95}" type="datetimeFigureOut">
              <a:rPr lang="en-US" smtClean="0"/>
              <a:t>9/13/2010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735E-C866-4F8C-8962-08D1143508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B4DC-ADDB-4201-A2D1-B271FED42A95}" type="datetimeFigureOut">
              <a:rPr lang="en-US" smtClean="0"/>
              <a:t>9/13/2010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735E-C866-4F8C-8962-08D1143508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B4DC-ADDB-4201-A2D1-B271FED42A95}" type="datetimeFigureOut">
              <a:rPr lang="en-US" smtClean="0"/>
              <a:t>9/13/2010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735E-C866-4F8C-8962-08D1143508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4B4DC-ADDB-4201-A2D1-B271FED42A95}" type="datetimeFigureOut">
              <a:rPr lang="en-US" smtClean="0"/>
              <a:t>9/13/2010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9735E-C866-4F8C-8962-08D11435081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4B4DC-ADDB-4201-A2D1-B271FED42A95}" type="datetimeFigureOut">
              <a:rPr lang="en-US" smtClean="0"/>
              <a:t>9/13/2010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9735E-C866-4F8C-8962-08D11435081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Anabolism" TargetMode="External"/><Relationship Id="rId3" Type="http://schemas.openxmlformats.org/officeDocument/2006/relationships/hyperlink" Target="http://en.wikipedia.org/wiki/Testosterone" TargetMode="External"/><Relationship Id="rId7" Type="http://schemas.openxmlformats.org/officeDocument/2006/relationships/hyperlink" Target="http://en.wikipedia.org/wiki/Tissue_(biology)" TargetMode="External"/><Relationship Id="rId2" Type="http://schemas.openxmlformats.org/officeDocument/2006/relationships/hyperlink" Target="http://en.wikipedia.org/wiki/Androge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Cell_(biology)" TargetMode="External"/><Relationship Id="rId5" Type="http://schemas.openxmlformats.org/officeDocument/2006/relationships/hyperlink" Target="http://en.wikipedia.org/wiki/Protein_biosynthesis" TargetMode="External"/><Relationship Id="rId4" Type="http://schemas.openxmlformats.org/officeDocument/2006/relationships/hyperlink" Target="http://en.wikipedia.org/wiki/Dihydrotestosterone" TargetMode="External"/><Relationship Id="rId9" Type="http://schemas.openxmlformats.org/officeDocument/2006/relationships/hyperlink" Target="http://en.wikipedia.org/wiki/Muscle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Cardiac_arrhythmia" TargetMode="External"/><Relationship Id="rId7" Type="http://schemas.openxmlformats.org/officeDocument/2006/relationships/hyperlink" Target="#cite_note-pmid20692524-1"/><Relationship Id="rId2" Type="http://schemas.openxmlformats.org/officeDocument/2006/relationships/hyperlink" Target="http://en.wikipedia.org/wiki/Medic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n.wikipedia.org/wiki/Hypertension" TargetMode="External"/><Relationship Id="rId5" Type="http://schemas.openxmlformats.org/officeDocument/2006/relationships/hyperlink" Target="#cite_note-pmid10381708-0"/><Relationship Id="rId4" Type="http://schemas.openxmlformats.org/officeDocument/2006/relationships/hyperlink" Target="http://en.wikipedia.org/wiki/Myocardial_infarcti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Urination" TargetMode="External"/><Relationship Id="rId2" Type="http://schemas.openxmlformats.org/officeDocument/2006/relationships/hyperlink" Target="http://en.wikipedia.org/wiki/Dru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Forced_diuresi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edation" TargetMode="External"/><Relationship Id="rId2" Type="http://schemas.openxmlformats.org/officeDocument/2006/relationships/hyperlink" Target="http://en.wikipedia.org/wiki/Analgesic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Constipation" TargetMode="External"/><Relationship Id="rId4" Type="http://schemas.openxmlformats.org/officeDocument/2006/relationships/hyperlink" Target="http://en.wikipedia.org/wiki/Respiratory_depressio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sychoactive_drug" TargetMode="External"/><Relationship Id="rId2" Type="http://schemas.openxmlformats.org/officeDocument/2006/relationships/hyperlink" Target="#cite_note-dorlands-0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Anabolic steroids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Anabolic steroids</a:t>
            </a:r>
            <a:r>
              <a:rPr lang="en-GB" dirty="0" smtClean="0"/>
              <a:t>, officially known as </a:t>
            </a:r>
            <a:r>
              <a:rPr lang="en-GB" b="1" dirty="0" smtClean="0"/>
              <a:t>anabolic-androgen steroids</a:t>
            </a:r>
            <a:r>
              <a:rPr lang="en-GB" dirty="0" smtClean="0"/>
              <a:t> (</a:t>
            </a:r>
            <a:r>
              <a:rPr lang="en-GB" b="1" dirty="0" smtClean="0"/>
              <a:t>AAS</a:t>
            </a:r>
            <a:r>
              <a:rPr lang="en-GB" dirty="0" smtClean="0"/>
              <a:t>), are drugs which mimic the effects of the </a:t>
            </a:r>
            <a:r>
              <a:rPr lang="en-GB" dirty="0" smtClean="0">
                <a:hlinkClick r:id="rId2" tooltip="Androgen"/>
              </a:rPr>
              <a:t>male sex hormones</a:t>
            </a:r>
            <a:r>
              <a:rPr lang="en-GB" dirty="0" smtClean="0"/>
              <a:t> </a:t>
            </a:r>
            <a:r>
              <a:rPr lang="en-GB" dirty="0" smtClean="0">
                <a:hlinkClick r:id="rId3" tooltip="Testosterone"/>
              </a:rPr>
              <a:t>testosterone</a:t>
            </a:r>
            <a:r>
              <a:rPr lang="en-GB" dirty="0" smtClean="0"/>
              <a:t> and </a:t>
            </a:r>
            <a:r>
              <a:rPr lang="en-GB" dirty="0" err="1" smtClean="0">
                <a:hlinkClick r:id="rId4" tooltip="Dihydrotestosterone"/>
              </a:rPr>
              <a:t>dihydrotestosterone</a:t>
            </a:r>
            <a:r>
              <a:rPr lang="en-GB" dirty="0" smtClean="0"/>
              <a:t>. They increase </a:t>
            </a:r>
            <a:r>
              <a:rPr lang="en-GB" dirty="0" smtClean="0">
                <a:hlinkClick r:id="rId5" tooltip="Protein biosynthesis"/>
              </a:rPr>
              <a:t>protein synthesis</a:t>
            </a:r>
            <a:r>
              <a:rPr lang="en-GB" dirty="0" smtClean="0"/>
              <a:t> within cells, which results in the </a:t>
            </a:r>
            <a:r>
              <a:rPr lang="en-GB" dirty="0" err="1" smtClean="0"/>
              <a:t>buildup</a:t>
            </a:r>
            <a:r>
              <a:rPr lang="en-GB" dirty="0" smtClean="0"/>
              <a:t> of </a:t>
            </a:r>
            <a:r>
              <a:rPr lang="en-GB" dirty="0" smtClean="0">
                <a:hlinkClick r:id="rId6" tooltip="Cell (biology)"/>
              </a:rPr>
              <a:t>cellular</a:t>
            </a:r>
            <a:r>
              <a:rPr lang="en-GB" dirty="0" smtClean="0"/>
              <a:t> </a:t>
            </a:r>
            <a:r>
              <a:rPr lang="en-GB" dirty="0" smtClean="0">
                <a:hlinkClick r:id="rId7" tooltip="Tissue (biology)"/>
              </a:rPr>
              <a:t>tissue</a:t>
            </a:r>
            <a:r>
              <a:rPr lang="en-GB" dirty="0" smtClean="0"/>
              <a:t> (</a:t>
            </a:r>
            <a:r>
              <a:rPr lang="en-GB" dirty="0" smtClean="0">
                <a:hlinkClick r:id="rId8" tooltip="Anabolism"/>
              </a:rPr>
              <a:t>anabolism</a:t>
            </a:r>
            <a:r>
              <a:rPr lang="en-GB" dirty="0" smtClean="0"/>
              <a:t>), especially in </a:t>
            </a:r>
            <a:r>
              <a:rPr lang="en-GB" dirty="0" smtClean="0">
                <a:hlinkClick r:id="rId9" tooltip="Muscle"/>
              </a:rPr>
              <a:t>muscles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Beta Blockers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Beta blockers</a:t>
            </a:r>
            <a:r>
              <a:rPr lang="en-GB" dirty="0" smtClean="0"/>
              <a:t> (sometimes written as </a:t>
            </a:r>
            <a:r>
              <a:rPr lang="en-GB" b="1" dirty="0" smtClean="0"/>
              <a:t>β-blockers</a:t>
            </a:r>
            <a:r>
              <a:rPr lang="en-GB" dirty="0" smtClean="0"/>
              <a:t>) or beta-adrenergic blocking agents, beta-adrenergic antagonists, beta antagonists is a class of </a:t>
            </a:r>
            <a:r>
              <a:rPr lang="en-GB" dirty="0" smtClean="0">
                <a:hlinkClick r:id="rId2" tooltip="Medication"/>
              </a:rPr>
              <a:t>drugs</a:t>
            </a:r>
            <a:r>
              <a:rPr lang="en-GB" dirty="0" smtClean="0"/>
              <a:t> used for various indications, but particularly for the management of </a:t>
            </a:r>
            <a:r>
              <a:rPr lang="en-GB" dirty="0" smtClean="0">
                <a:hlinkClick r:id="rId3" tooltip="Cardiac arrhythmia"/>
              </a:rPr>
              <a:t>cardiac arrhythmias</a:t>
            </a:r>
            <a:r>
              <a:rPr lang="en-GB" dirty="0" smtClean="0"/>
              <a:t>, </a:t>
            </a:r>
            <a:r>
              <a:rPr lang="en-GB" dirty="0" err="1" smtClean="0"/>
              <a:t>cardioprotection</a:t>
            </a:r>
            <a:r>
              <a:rPr lang="en-GB" dirty="0" smtClean="0"/>
              <a:t> after </a:t>
            </a:r>
            <a:r>
              <a:rPr lang="en-GB" dirty="0" smtClean="0">
                <a:hlinkClick r:id="rId4" tooltip="Myocardial infarction"/>
              </a:rPr>
              <a:t>myocardial infarction</a:t>
            </a:r>
            <a:r>
              <a:rPr lang="en-GB" baseline="30000" dirty="0" smtClean="0">
                <a:hlinkClick r:id="rId5"/>
              </a:rPr>
              <a:t>[1]</a:t>
            </a:r>
            <a:r>
              <a:rPr lang="en-GB" dirty="0" smtClean="0"/>
              <a:t> (heart attack), and </a:t>
            </a:r>
            <a:r>
              <a:rPr lang="en-GB" dirty="0" smtClean="0">
                <a:hlinkClick r:id="rId6" tooltip="Hypertension"/>
              </a:rPr>
              <a:t>hypertension</a:t>
            </a:r>
            <a:r>
              <a:rPr lang="en-GB" baseline="30000" dirty="0" smtClean="0">
                <a:hlinkClick r:id="rId7"/>
              </a:rPr>
              <a:t>[2]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Diuretics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</a:t>
            </a:r>
            <a:r>
              <a:rPr lang="en-GB" b="1" dirty="0" smtClean="0"/>
              <a:t>diuretic</a:t>
            </a:r>
            <a:r>
              <a:rPr lang="en-GB" dirty="0" smtClean="0"/>
              <a:t> is any </a:t>
            </a:r>
            <a:r>
              <a:rPr lang="en-GB" dirty="0" smtClean="0">
                <a:hlinkClick r:id="rId2" tooltip="Drug"/>
              </a:rPr>
              <a:t>drug</a:t>
            </a:r>
            <a:r>
              <a:rPr lang="en-GB" dirty="0" smtClean="0"/>
              <a:t> that elevates the rate of </a:t>
            </a:r>
            <a:r>
              <a:rPr lang="en-GB" dirty="0" smtClean="0">
                <a:hlinkClick r:id="rId3" tooltip="Urination"/>
              </a:rPr>
              <a:t>urination</a:t>
            </a:r>
            <a:r>
              <a:rPr lang="en-GB" dirty="0" smtClean="0"/>
              <a:t> and thus provides a means of </a:t>
            </a:r>
            <a:r>
              <a:rPr lang="en-GB" dirty="0" smtClean="0">
                <a:hlinkClick r:id="rId4" tooltip="Forced diuresis"/>
              </a:rPr>
              <a:t>forced </a:t>
            </a:r>
            <a:r>
              <a:rPr lang="en-GB" dirty="0" err="1" smtClean="0">
                <a:hlinkClick r:id="rId4" tooltip="Forced diuresis"/>
              </a:rPr>
              <a:t>diuresis</a:t>
            </a:r>
            <a:r>
              <a:rPr lang="en-GB" dirty="0" smtClean="0"/>
              <a:t>. There are several categories of diuretics. All diuretics increase the excretion of water from bodies, although each class does so in a distinct way.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Narcotics Analgesic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>
                <a:hlinkClick r:id="rId2" tooltip="Analgesic"/>
              </a:rPr>
              <a:t>analgesic</a:t>
            </a:r>
            <a:r>
              <a:rPr lang="en-GB" dirty="0" smtClean="0"/>
              <a:t> (painkiller) effects of </a:t>
            </a:r>
            <a:r>
              <a:rPr lang="en-GB" dirty="0" err="1" smtClean="0"/>
              <a:t>opioids</a:t>
            </a:r>
            <a:r>
              <a:rPr lang="en-GB" dirty="0" smtClean="0"/>
              <a:t> are due to decreased perception of pain, decreased reaction to pain as well as increased pain tolerance. The side effects of </a:t>
            </a:r>
            <a:r>
              <a:rPr lang="en-GB" dirty="0" err="1" smtClean="0"/>
              <a:t>opioids</a:t>
            </a:r>
            <a:r>
              <a:rPr lang="en-GB" dirty="0" smtClean="0"/>
              <a:t> include </a:t>
            </a:r>
            <a:r>
              <a:rPr lang="en-GB" dirty="0" smtClean="0">
                <a:hlinkClick r:id="rId3" tooltip="Sedation"/>
              </a:rPr>
              <a:t>sedation</a:t>
            </a:r>
            <a:r>
              <a:rPr lang="en-GB" dirty="0" smtClean="0"/>
              <a:t>, </a:t>
            </a:r>
            <a:r>
              <a:rPr lang="en-GB" dirty="0" smtClean="0">
                <a:hlinkClick r:id="rId4" tooltip="Respiratory depression"/>
              </a:rPr>
              <a:t>respiratory depression</a:t>
            </a:r>
            <a:r>
              <a:rPr lang="en-GB" dirty="0" smtClean="0"/>
              <a:t>, and </a:t>
            </a:r>
            <a:r>
              <a:rPr lang="en-GB" dirty="0" smtClean="0">
                <a:hlinkClick r:id="rId5" tooltip="Constipation"/>
              </a:rPr>
              <a:t>constipation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Stimulants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/>
              <a:t>Stimulants</a:t>
            </a:r>
            <a:r>
              <a:rPr lang="en-GB" dirty="0" smtClean="0"/>
              <a:t> (also called </a:t>
            </a:r>
            <a:r>
              <a:rPr lang="en-GB" b="1" dirty="0" err="1" smtClean="0"/>
              <a:t>psychostimulants</a:t>
            </a:r>
            <a:r>
              <a:rPr lang="en-GB" baseline="30000" dirty="0" smtClean="0">
                <a:hlinkClick r:id="rId2"/>
              </a:rPr>
              <a:t>[1]</a:t>
            </a:r>
            <a:r>
              <a:rPr lang="en-GB" dirty="0" smtClean="0"/>
              <a:t>) are </a:t>
            </a:r>
            <a:r>
              <a:rPr lang="en-GB" dirty="0" smtClean="0">
                <a:hlinkClick r:id="rId3" tooltip="Psychoactive drug"/>
              </a:rPr>
              <a:t>psychoactive drugs</a:t>
            </a:r>
            <a:r>
              <a:rPr lang="en-GB" dirty="0" smtClean="0"/>
              <a:t> which induce temporary improvements in either mental or physical function or both. Examples of these kinds of effects may include enhanced alertness, wakefulness, and locomotion, among others.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Peptide Hormones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This is a drug that is taken to increase the effectiveness of a Group of ductless glands that secrete hormones necessary for normal growth and development, reproduction, and homeostasis.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267</Words>
  <Application>Microsoft Office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Anabolic steroids</vt:lpstr>
      <vt:lpstr>Beta Blockers</vt:lpstr>
      <vt:lpstr>Diuretics</vt:lpstr>
      <vt:lpstr>Narcotics Analgesic</vt:lpstr>
      <vt:lpstr>Stimulants</vt:lpstr>
      <vt:lpstr>Peptide Hormones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Anabolic steroids</dc:title>
  <dc:creator>dave wheatley</dc:creator>
  <cp:lastModifiedBy>dave wheatley</cp:lastModifiedBy>
  <cp:revision>4</cp:revision>
  <dcterms:created xsi:type="dcterms:W3CDTF">2010-09-13T06:33:12Z</dcterms:created>
  <dcterms:modified xsi:type="dcterms:W3CDTF">2010-09-13T07:11:05Z</dcterms:modified>
</cp:coreProperties>
</file>