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46" d="100"/>
          <a:sy n="46" d="100"/>
        </p:scale>
        <p:origin x="-1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48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50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51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53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154" name="Freeform 10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6155" name="Picture 11" descr="C:\My Documents\bits\Facbann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F7628D-9B56-4614-974B-66B3EB03F6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9FFE2-0E8D-4555-95FE-8D3D148267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917A-5CA2-4E17-8656-5D1423CD088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F82433-20A4-4650-9421-CCE9115C1B2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6C22F5-5C03-41D4-B04D-252C79FC99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B7F9C-6343-4099-A6D0-4A94A8AB9F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4029D-36D6-4A98-ABD3-1704B7FDE5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9FF3F-2E7E-4DDF-B1B6-1CC37DC5EA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49757-6F9D-4584-84BF-C3BFBC0333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E6350-776C-45EA-BE84-45AD3C4884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9FE9B-78AA-4F71-BFD5-F9C91957746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D40F9-83E9-45F4-96F6-56B401F516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DCD0A-AEE1-43F2-881C-252550C6EE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3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4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5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6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9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5130" name="Picture 10" descr="C:\My Documents\bits\Facbanna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D48D2EBB-A2B6-434C-8883-0783DF384868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7772400" cy="1143000"/>
          </a:xfrm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95600"/>
            <a:ext cx="77724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>
                <a:solidFill>
                  <a:schemeClr val="tx2"/>
                </a:solidFill>
              </a:rPr>
              <a:t>AIMS: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chemeClr val="tx2"/>
                </a:solidFill>
              </a:rPr>
              <a:t>TO UNDERSTAND WHY PERFORMERS TAKE PERFORMANCE ENHANCING DRUGS.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chemeClr val="tx2"/>
                </a:solidFill>
              </a:rPr>
              <a:t>TO KNOW THE REASONS WHY PERFORMERS SHOULD NOT TAKE DRUGS.</a:t>
            </a:r>
          </a:p>
          <a:p>
            <a:pPr>
              <a:lnSpc>
                <a:spcPct val="90000"/>
              </a:lnSpc>
            </a:pPr>
            <a:r>
              <a:rPr lang="en-GB" sz="2800">
                <a:solidFill>
                  <a:schemeClr val="tx2"/>
                </a:solidFill>
              </a:rPr>
              <a:t>BE ABLE TO RELATE THEORY TO A SPORTING EXAMPLE.</a:t>
            </a:r>
          </a:p>
        </p:txBody>
      </p:sp>
      <p:pic>
        <p:nvPicPr>
          <p:cNvPr id="2052" name="Picture 4" descr="\\pluto\adminhome$\julie.peaks\My Pictures\Colin's pictures\Colin's pictures 0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609600"/>
            <a:ext cx="5791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Drugs in sport.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With the people next to you, list all the drugs you know exist in sport, both legal and illegal.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OLYMPIC OATH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76400"/>
            <a:ext cx="7543800" cy="4343400"/>
          </a:xfrm>
        </p:spPr>
        <p:txBody>
          <a:bodyPr/>
          <a:lstStyle/>
          <a:p>
            <a:r>
              <a:rPr lang="en-GB" sz="2800" b="1" i="1"/>
              <a:t>“IN THE NAME OF ALL COMPETITIORS, I PROMISE THAT WE SHALL TAKE PART IN THESE OLYMPIC GAMES….WITHOUT DOPING AND WITHOUT DRUGS IN THE TRUE SPIRIT OF SPORTSMANSHIP”.</a:t>
            </a:r>
          </a:p>
          <a:p>
            <a:endParaRPr lang="en-GB" sz="2800" b="1" i="1"/>
          </a:p>
          <a:p>
            <a:pPr>
              <a:buFont typeface="Wingdings" pitchFamily="2" charset="2"/>
              <a:buNone/>
            </a:pPr>
            <a:r>
              <a:rPr lang="en-GB" sz="2800"/>
              <a:t>(IOC, SEPT, 2000)</a:t>
            </a:r>
          </a:p>
        </p:txBody>
      </p:sp>
      <p:sp>
        <p:nvSpPr>
          <p:cNvPr id="3076" name="Rectangle 4"/>
          <p:cNvSpPr>
            <a:spLocks noGrp="1" noChangeArrowheads="1" noTextEdit="1"/>
          </p:cNvSpPr>
          <p:nvPr>
            <p:ph type="clipArt" sz="half" idx="2"/>
          </p:nvPr>
        </p:nvSpPr>
        <p:spPr>
          <a:xfrm>
            <a:off x="5867400" y="4114800"/>
            <a:ext cx="2514600" cy="2057400"/>
          </a:xfrm>
        </p:spPr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2133600" y="533400"/>
            <a:ext cx="3733800" cy="5334000"/>
            <a:chOff x="1488" y="240"/>
            <a:chExt cx="2784" cy="3597"/>
          </a:xfrm>
        </p:grpSpPr>
        <p:pic>
          <p:nvPicPr>
            <p:cNvPr id="4100" name="Picture 4" descr="C:\Documents and Settings\Valued Customer\My Documents\My Pictures\contemporary\drugs.bm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60" y="240"/>
              <a:ext cx="1356" cy="1356"/>
            </a:xfrm>
            <a:prstGeom prst="rect">
              <a:avLst/>
            </a:prstGeom>
            <a:noFill/>
          </p:spPr>
        </p:pic>
        <p:pic>
          <p:nvPicPr>
            <p:cNvPr id="4101" name="Picture 5" descr="C:\Documents and Settings\Valued Customer\My Documents\My Pictures\contemporary\drugs banner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1728"/>
              <a:ext cx="2729" cy="764"/>
            </a:xfrm>
            <a:prstGeom prst="rect">
              <a:avLst/>
            </a:prstGeom>
            <a:noFill/>
          </p:spPr>
        </p:pic>
        <p:pic>
          <p:nvPicPr>
            <p:cNvPr id="4102" name="Picture 6" descr="C:\Documents and Settings\Valued Customer\My Documents\My Pictures\contemporary\syringe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72" y="2688"/>
              <a:ext cx="1200" cy="1149"/>
            </a:xfrm>
            <a:prstGeom prst="rect">
              <a:avLst/>
            </a:prstGeom>
            <a:noFill/>
          </p:spPr>
        </p:pic>
      </p:grp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609600" y="4114800"/>
            <a:ext cx="6400800" cy="1820863"/>
            <a:chOff x="864" y="2592"/>
            <a:chExt cx="3984" cy="2167"/>
          </a:xfrm>
        </p:grpSpPr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864" y="2688"/>
              <a:ext cx="1391" cy="2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36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How can it be stopped?</a:t>
              </a:r>
            </a:p>
          </p:txBody>
        </p:sp>
        <p:grpSp>
          <p:nvGrpSpPr>
            <p:cNvPr id="4105" name="Group 9"/>
            <p:cNvGrpSpPr>
              <a:grpSpLocks/>
            </p:cNvGrpSpPr>
            <p:nvPr/>
          </p:nvGrpSpPr>
          <p:grpSpPr bwMode="auto">
            <a:xfrm>
              <a:off x="2496" y="2592"/>
              <a:ext cx="2352" cy="1632"/>
              <a:chOff x="2496" y="2592"/>
              <a:chExt cx="2352" cy="1632"/>
            </a:xfrm>
          </p:grpSpPr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>
                <a:off x="2640" y="2688"/>
                <a:ext cx="2208" cy="1536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07" name="Line 11"/>
              <p:cNvSpPr>
                <a:spLocks noChangeShapeType="1"/>
              </p:cNvSpPr>
              <p:nvPr/>
            </p:nvSpPr>
            <p:spPr bwMode="auto">
              <a:xfrm flipH="1">
                <a:off x="2496" y="2592"/>
                <a:ext cx="2208" cy="1536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477000" y="457200"/>
            <a:ext cx="2209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Why shouldn’t  they do it?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57200" y="533400"/>
            <a:ext cx="2209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Why do they do it?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utoUpdateAnimBg="0"/>
      <p:bldP spid="410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DO PERFORMERS TAKE DRUGS?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52600" y="1600200"/>
            <a:ext cx="7391400" cy="3657600"/>
          </a:xfrm>
        </p:spPr>
        <p:txBody>
          <a:bodyPr/>
          <a:lstStyle/>
          <a:p>
            <a:r>
              <a:rPr lang="en-GB" sz="2400" u="sng">
                <a:solidFill>
                  <a:schemeClr val="accent1"/>
                </a:solidFill>
              </a:rPr>
              <a:t>PHYSIOLOGICAL REASONS</a:t>
            </a:r>
            <a:r>
              <a:rPr lang="en-GB" sz="2400"/>
              <a:t>: build muscle, increase energy and O2 transport, lose weight, train harder, reduce tiredness.</a:t>
            </a:r>
          </a:p>
          <a:p>
            <a:r>
              <a:rPr lang="en-GB" sz="2400" u="sng">
                <a:solidFill>
                  <a:schemeClr val="accent1"/>
                </a:solidFill>
              </a:rPr>
              <a:t>PSYCHOLOGICAL REASONS</a:t>
            </a:r>
            <a:r>
              <a:rPr lang="en-GB" sz="2400"/>
              <a:t>: steady nerves, increase aggression and motivation.</a:t>
            </a:r>
          </a:p>
          <a:p>
            <a:r>
              <a:rPr lang="en-GB" sz="2400" u="sng">
                <a:solidFill>
                  <a:schemeClr val="accent1"/>
                </a:solidFill>
              </a:rPr>
              <a:t>SOCIAL REASONS</a:t>
            </a:r>
            <a:r>
              <a:rPr lang="en-GB" sz="2400" u="sng"/>
              <a:t>:</a:t>
            </a:r>
            <a:r>
              <a:rPr lang="en-GB" sz="2400"/>
              <a:t> pressure to win, earn money from success, fear of losing, ‘win-at-all-costs’, belief that everyone else is doing it.</a:t>
            </a:r>
          </a:p>
        </p:txBody>
      </p:sp>
      <p:pic>
        <p:nvPicPr>
          <p:cNvPr id="7173" name="Picture 5" descr="\\PLUTO\apps$\office2000 DISK2\PFiles\MSOffice\Clipart\homeanim\AG00028_.gif"/>
          <p:cNvPicPr>
            <a:picLocks noChangeAspect="1" noChangeArrowheads="1" noCrop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038600"/>
            <a:ext cx="2441575" cy="2819400"/>
          </a:xfrm>
          <a:noFill/>
          <a:ln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REASONS FOR NOT TAKING DRUGS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90800" y="1676400"/>
            <a:ext cx="6248400" cy="4419600"/>
          </a:xfrm>
        </p:spPr>
        <p:txBody>
          <a:bodyPr/>
          <a:lstStyle/>
          <a:p>
            <a:r>
              <a:rPr lang="en-GB" sz="2400" u="sng">
                <a:solidFill>
                  <a:schemeClr val="accent1"/>
                </a:solidFill>
              </a:rPr>
              <a:t>MORAL REASONS</a:t>
            </a:r>
            <a:r>
              <a:rPr lang="en-GB" sz="2400"/>
              <a:t>: unfair advantage, undermines true spirit of sport, reflects badly on others.</a:t>
            </a:r>
          </a:p>
          <a:p>
            <a:r>
              <a:rPr lang="en-GB" sz="2400" u="sng">
                <a:solidFill>
                  <a:schemeClr val="accent1"/>
                </a:solidFill>
              </a:rPr>
              <a:t>HEALTH REASONS</a:t>
            </a:r>
            <a:r>
              <a:rPr lang="en-GB" sz="2400"/>
              <a:t>: addictive, lower life expectancy, liver disorders and heart disease, mood swings and aggression.</a:t>
            </a:r>
          </a:p>
          <a:p>
            <a:r>
              <a:rPr lang="en-GB" sz="2400" u="sng">
                <a:solidFill>
                  <a:schemeClr val="accent1"/>
                </a:solidFill>
              </a:rPr>
              <a:t>LEGAL REASONS</a:t>
            </a:r>
            <a:r>
              <a:rPr lang="en-GB" sz="2400"/>
              <a:t>.</a:t>
            </a:r>
          </a:p>
          <a:p>
            <a:r>
              <a:rPr lang="en-GB" sz="2400" u="sng">
                <a:solidFill>
                  <a:schemeClr val="accent1"/>
                </a:solidFill>
              </a:rPr>
              <a:t>ROLE MODELLING</a:t>
            </a:r>
            <a:r>
              <a:rPr lang="en-GB" sz="2400"/>
              <a:t>: bad example to others, gives a bad image of the sport.</a:t>
            </a:r>
          </a:p>
        </p:txBody>
      </p:sp>
      <p:pic>
        <p:nvPicPr>
          <p:cNvPr id="8197" name="Picture 5" descr="\\pluto\adminhome$\julie.peaks\My Pictures\Colin's pictures\Colin's pictures 067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3962400"/>
            <a:ext cx="2209800" cy="2195513"/>
          </a:xfrm>
          <a:noFill/>
          <a:ln/>
        </p:spPr>
      </p:pic>
      <p:pic>
        <p:nvPicPr>
          <p:cNvPr id="8198" name="Picture 6" descr="C:\Program Files\Microsoft Office\Clipart\homeanim\AG00385_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447800"/>
            <a:ext cx="2667000" cy="160813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CAN WE SOLVE THE PROBLEM?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29000" y="1676400"/>
            <a:ext cx="5105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STRICTER TESTING.</a:t>
            </a:r>
          </a:p>
          <a:p>
            <a:pPr>
              <a:lnSpc>
                <a:spcPct val="90000"/>
              </a:lnSpc>
            </a:pPr>
            <a:r>
              <a:rPr lang="en-GB" sz="2400"/>
              <a:t>EDUCATION PROGRAMMES FOR ATHLETES AND COACHES.</a:t>
            </a:r>
          </a:p>
          <a:p>
            <a:pPr>
              <a:lnSpc>
                <a:spcPct val="90000"/>
              </a:lnSpc>
            </a:pPr>
            <a:r>
              <a:rPr lang="en-GB" sz="2400"/>
              <a:t>MORE MONEY FOR TESTING PROGRAMMES.</a:t>
            </a:r>
          </a:p>
          <a:p>
            <a:pPr>
              <a:lnSpc>
                <a:spcPct val="90000"/>
              </a:lnSpc>
            </a:pPr>
            <a:r>
              <a:rPr lang="en-GB" sz="2400"/>
              <a:t>WORLD WIDE ANTI-DOPING POLICIES.</a:t>
            </a:r>
          </a:p>
          <a:p>
            <a:pPr>
              <a:lnSpc>
                <a:spcPct val="90000"/>
              </a:lnSpc>
            </a:pPr>
            <a:r>
              <a:rPr lang="en-GB" sz="2400"/>
              <a:t>MORE POSITVE ROLE MODELS AGAINST DRUGS IN SPORT.</a:t>
            </a:r>
          </a:p>
        </p:txBody>
      </p:sp>
      <p:pic>
        <p:nvPicPr>
          <p:cNvPr id="9221" name="Picture 5" descr="\\pluto\adminhome$\julie.peaks\My Pictures\Colin's pictures\Colin's pictures 172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2362200"/>
            <a:ext cx="1949450" cy="3200400"/>
          </a:xfrm>
          <a:noFill/>
          <a:ln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EXAM QUESTION.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2286000"/>
            <a:ext cx="8458200" cy="4114800"/>
          </a:xfrm>
        </p:spPr>
        <p:txBody>
          <a:bodyPr/>
          <a:lstStyle/>
          <a:p>
            <a:r>
              <a:rPr lang="en-GB" sz="2400"/>
              <a:t>SPORT CANNOT JUSTIFY A DRUG CULTURE. </a:t>
            </a:r>
          </a:p>
          <a:p>
            <a:r>
              <a:rPr lang="en-GB" sz="2400" u="sng">
                <a:solidFill>
                  <a:schemeClr val="accent1"/>
                </a:solidFill>
              </a:rPr>
              <a:t>EXPLAIN</a:t>
            </a:r>
            <a:r>
              <a:rPr lang="en-GB" sz="2400"/>
              <a:t> THIS IN THE CONTEXT OF </a:t>
            </a:r>
            <a:r>
              <a:rPr lang="en-GB" sz="2400" u="sng">
                <a:solidFill>
                  <a:schemeClr val="accent1"/>
                </a:solidFill>
              </a:rPr>
              <a:t>CHEATING, RISK TO HEALTH AND ROLE MODELLING</a:t>
            </a:r>
            <a:r>
              <a:rPr lang="en-GB" sz="2400" u="sng"/>
              <a:t>. [</a:t>
            </a:r>
            <a:r>
              <a:rPr lang="en-GB" sz="2400"/>
              <a:t>5 MARKS]</a:t>
            </a:r>
          </a:p>
          <a:p>
            <a:r>
              <a:rPr lang="en-GB" sz="2400"/>
              <a:t>CHEATING.</a:t>
            </a:r>
          </a:p>
          <a:p>
            <a:r>
              <a:rPr lang="en-GB" sz="2400"/>
              <a:t>RISK TO HEALTH.</a:t>
            </a:r>
          </a:p>
          <a:p>
            <a:r>
              <a:rPr lang="en-GB" sz="2400"/>
              <a:t>ROLE MODELLING.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D:\Templates\Presentation Designs\Factory.pot</Template>
  <TotalTime>37</TotalTime>
  <Words>320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Arial Narrow</vt:lpstr>
      <vt:lpstr>Wingdings</vt:lpstr>
      <vt:lpstr>Comic Sans MS</vt:lpstr>
      <vt:lpstr>Factory</vt:lpstr>
      <vt:lpstr>Slide 1</vt:lpstr>
      <vt:lpstr>Drugs in sport.</vt:lpstr>
      <vt:lpstr>THE OLYMPIC OATH</vt:lpstr>
      <vt:lpstr>Slide 4</vt:lpstr>
      <vt:lpstr>WHY DO PERFORMERS TAKE DRUGS?</vt:lpstr>
      <vt:lpstr>THE REASONS FOR NOT TAKING DRUGS</vt:lpstr>
      <vt:lpstr>HOW CAN WE SOLVE THE PROBLEM?</vt:lpstr>
      <vt:lpstr>EXAM QUESTION.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IN SPORT</dc:title>
  <dc:creator>Ben Wallis</dc:creator>
  <cp:lastModifiedBy>dave wheatley</cp:lastModifiedBy>
  <cp:revision>10</cp:revision>
  <dcterms:created xsi:type="dcterms:W3CDTF">2005-11-06T15:24:12Z</dcterms:created>
  <dcterms:modified xsi:type="dcterms:W3CDTF">2010-09-14T06:00:00Z</dcterms:modified>
</cp:coreProperties>
</file>