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BF8A1-8E81-4F58-895C-03112BB01D11}" type="datetimeFigureOut">
              <a:rPr lang="en-GB" smtClean="0"/>
              <a:pPr/>
              <a:t>14/09/2010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6807-81B1-438E-91B2-FB0594025C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Drugs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a Urine sample split into two samples prior to testing?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 double check the result if the first sample is positive.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effect does blood doping have on performance.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effect does blood doping have on performance.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Increase the number or red blood cells and so oxygen carrying capacity which improves cardiovascular performance.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Essay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 cannot justify a drug culture. Explain this in the context of </a:t>
            </a:r>
            <a:r>
              <a:rPr lang="en-GB" dirty="0" smtClean="0">
                <a:solidFill>
                  <a:srgbClr val="FF0000"/>
                </a:solidFill>
              </a:rPr>
              <a:t>cheating, risk to health and role modelling</a:t>
            </a:r>
            <a:r>
              <a:rPr lang="en-GB" dirty="0" smtClean="0"/>
              <a:t>. (5 Marks)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Drug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 on performance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Dangerous side effects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Stimulants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Make athletes more alert</a:t>
                      </a:r>
                      <a:r>
                        <a:rPr lang="en-GB" baseline="0" dirty="0" smtClean="0"/>
                        <a:t> and mask fatigue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cause heart failure</a:t>
                      </a:r>
                    </a:p>
                    <a:p>
                      <a:r>
                        <a:rPr lang="en-GB" dirty="0" smtClean="0"/>
                        <a:t>addictive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Anabolic steroids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Help athletes train harder and build muscles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Increased aggression and kidney damage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Diuretics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Remove fluid from the body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Dehydration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Narcotic analgesics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Mask pain caused by injury or fatigue which can make the injury worse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Addictive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Peptides and hormones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EPO</a:t>
                      </a:r>
                      <a:r>
                        <a:rPr lang="en-GB" baseline="0" dirty="0" smtClean="0"/>
                        <a:t> (red blood cell – gives more energy)</a:t>
                      </a:r>
                    </a:p>
                    <a:p>
                      <a:r>
                        <a:rPr lang="en-GB" baseline="0" dirty="0" smtClean="0"/>
                        <a:t>HGH (Human growth hormone) Build muscles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EPO – risk of stroke or heart</a:t>
                      </a:r>
                      <a:r>
                        <a:rPr lang="en-GB" baseline="0" dirty="0" smtClean="0"/>
                        <a:t> problems</a:t>
                      </a:r>
                    </a:p>
                    <a:p>
                      <a:r>
                        <a:rPr lang="en-GB" baseline="0" dirty="0" smtClean="0"/>
                        <a:t>HGH – Abnormal, heart disease, diabetes, arthritis.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Beta Blockers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Keeps heart rate low.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at least three types if performance enhancing drugs.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at least three types if performance enhancing drugs.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Beta Blockers</a:t>
            </a:r>
          </a:p>
          <a:p>
            <a:pPr>
              <a:buNone/>
            </a:pPr>
            <a:r>
              <a:rPr lang="en-GB" dirty="0" smtClean="0"/>
              <a:t>Anabolic steroids</a:t>
            </a:r>
          </a:p>
          <a:p>
            <a:pPr>
              <a:buNone/>
            </a:pPr>
            <a:r>
              <a:rPr lang="en-GB" dirty="0" smtClean="0"/>
              <a:t>Stimulants</a:t>
            </a:r>
          </a:p>
          <a:p>
            <a:pPr>
              <a:buNone/>
            </a:pPr>
            <a:r>
              <a:rPr lang="en-GB" dirty="0" smtClean="0"/>
              <a:t>Narcotic Analgesics</a:t>
            </a:r>
          </a:p>
          <a:p>
            <a:pPr>
              <a:buNone/>
            </a:pPr>
            <a:r>
              <a:rPr lang="en-GB" dirty="0" smtClean="0"/>
              <a:t>Peptide Hormones</a:t>
            </a:r>
          </a:p>
          <a:p>
            <a:pPr>
              <a:buNone/>
            </a:pPr>
            <a:r>
              <a:rPr lang="en-GB" dirty="0" smtClean="0"/>
              <a:t>Diuretics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negative effects do anabolic steroids have?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negative effects do anabolic steroids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Blood pressure</a:t>
            </a:r>
          </a:p>
          <a:p>
            <a:r>
              <a:rPr lang="en-GB" dirty="0" smtClean="0"/>
              <a:t>Heart disease</a:t>
            </a:r>
          </a:p>
          <a:p>
            <a:r>
              <a:rPr lang="en-GB" dirty="0" smtClean="0"/>
              <a:t>Infertility</a:t>
            </a:r>
          </a:p>
          <a:p>
            <a:r>
              <a:rPr lang="en-GB" dirty="0" smtClean="0"/>
              <a:t>Cancer</a:t>
            </a:r>
          </a:p>
          <a:p>
            <a:r>
              <a:rPr lang="en-GB" dirty="0" smtClean="0"/>
              <a:t>Women can take on male characteristics such as facial hair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two examples of illegal drugs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two examples of illegal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Cocaine</a:t>
            </a:r>
          </a:p>
          <a:p>
            <a:r>
              <a:rPr lang="en-GB" dirty="0" smtClean="0"/>
              <a:t>Heroin</a:t>
            </a:r>
          </a:p>
          <a:p>
            <a:r>
              <a:rPr lang="en-GB" dirty="0" smtClean="0"/>
              <a:t>Cannabis</a:t>
            </a:r>
          </a:p>
          <a:p>
            <a:r>
              <a:rPr lang="en-GB" dirty="0" smtClean="0"/>
              <a:t>Ecstasy</a:t>
            </a:r>
          </a:p>
          <a:p>
            <a:r>
              <a:rPr lang="en-GB" dirty="0" smtClean="0"/>
              <a:t>MDMA</a:t>
            </a:r>
          </a:p>
          <a:p>
            <a:r>
              <a:rPr lang="en-GB" dirty="0" smtClean="0"/>
              <a:t>Speed</a:t>
            </a:r>
          </a:p>
          <a:p>
            <a:r>
              <a:rPr lang="en-GB" dirty="0" smtClean="0"/>
              <a:t>LSD  </a:t>
            </a:r>
          </a:p>
          <a:p>
            <a:r>
              <a:rPr lang="en-GB" dirty="0" smtClean="0"/>
              <a:t>Magic Mushrooms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Drugs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a Urine sample split into two samples prior to testing?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301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Drugs</vt:lpstr>
      <vt:lpstr>Homework</vt:lpstr>
      <vt:lpstr>Drugs 1</vt:lpstr>
      <vt:lpstr>Name at least three types if performance enhancing drugs.</vt:lpstr>
      <vt:lpstr>Drugs 2</vt:lpstr>
      <vt:lpstr>What negative effects do anabolic steroids have?</vt:lpstr>
      <vt:lpstr>Drugs 3</vt:lpstr>
      <vt:lpstr>Give two examples of illegal drugs</vt:lpstr>
      <vt:lpstr>Drugs 4</vt:lpstr>
      <vt:lpstr>Why is a Urine sample split into two samples prior to testing?</vt:lpstr>
      <vt:lpstr>Drugs 5</vt:lpstr>
      <vt:lpstr>What effect does blood doping have on performance.</vt:lpstr>
      <vt:lpstr>Essay question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</dc:title>
  <dc:creator>David Wheatley</dc:creator>
  <cp:lastModifiedBy>dave wheatley</cp:lastModifiedBy>
  <cp:revision>7</cp:revision>
  <dcterms:created xsi:type="dcterms:W3CDTF">2010-09-13T16:44:47Z</dcterms:created>
  <dcterms:modified xsi:type="dcterms:W3CDTF">2010-09-14T06:00:26Z</dcterms:modified>
</cp:coreProperties>
</file>