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603A-A8DB-4E87-8D90-11F52F4C02C3}" type="datetimeFigureOut">
              <a:rPr lang="en-US" smtClean="0"/>
              <a:pPr/>
              <a:t>10/1/2010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5CAD2-C416-473B-8E8B-F7F5227D0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Mr Ashdown has a Blood pressure of 134/78. </a:t>
            </a:r>
          </a:p>
          <a:p>
            <a:pPr lvl="1"/>
            <a:r>
              <a:rPr lang="en-GB" dirty="0" smtClean="0"/>
              <a:t>what do each of the numbers mean?</a:t>
            </a:r>
          </a:p>
          <a:p>
            <a:pPr lvl="1"/>
            <a:r>
              <a:rPr lang="en-GB" dirty="0" smtClean="0"/>
              <a:t>What factors will affect Mr Ashdown’s blood pressure?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in the gaps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Heart pumps ....... Blood per beat and becomes more E……………</a:t>
            </a:r>
          </a:p>
          <a:p>
            <a:r>
              <a:rPr lang="en-GB" dirty="0" smtClean="0"/>
              <a:t>……… resting pulse</a:t>
            </a:r>
          </a:p>
          <a:p>
            <a:r>
              <a:rPr lang="en-GB" dirty="0" smtClean="0"/>
              <a:t>…………… recovery rate</a:t>
            </a:r>
          </a:p>
          <a:p>
            <a:r>
              <a:rPr lang="en-GB" dirty="0" smtClean="0"/>
              <a:t>………….. Blood pressure</a:t>
            </a:r>
          </a:p>
          <a:p>
            <a:r>
              <a:rPr lang="en-GB" dirty="0"/>
              <a:t>V</a:t>
            </a:r>
            <a:r>
              <a:rPr lang="en-GB" dirty="0" smtClean="0"/>
              <a:t>eins and arteries become …………….. Reducing the risk of …………..  …………..  ………….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Stroke Volume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volume of blood pumped out of the heart by each ventricle during one contraction.</a:t>
            </a:r>
          </a:p>
          <a:p>
            <a:endParaRPr lang="en-GB" dirty="0"/>
          </a:p>
          <a:p>
            <a:pPr lvl="1"/>
            <a:r>
              <a:rPr lang="en-GB" dirty="0" smtClean="0"/>
              <a:t>How will this affect the cardiovascular system?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Decrease resting heart rate.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the heart gets bigger and stronger with training, it can pump the same amounts of blood in fewer beats.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Heart recovery rate is the speed at which the heart returns to normal after exercise. The faster the recover, the fitter the person.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amount of blood ejected from the heart in one minute.</a:t>
            </a:r>
          </a:p>
          <a:p>
            <a:endParaRPr lang="en-GB" dirty="0"/>
          </a:p>
          <a:p>
            <a:pPr lvl="1"/>
            <a:r>
              <a:rPr lang="en-GB" dirty="0" smtClean="0"/>
              <a:t>But if the resting heart rate decreases why is this a benefit?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Blood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Regular exercise will reduce a persons blood pressure. This will in turn reduce the risk of heart attacks </a:t>
            </a:r>
            <a:r>
              <a:rPr lang="en-GB" smtClean="0"/>
              <a:t>and strokes.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Arteries and </a:t>
            </a:r>
            <a:r>
              <a:rPr lang="en-GB" dirty="0" err="1" smtClean="0"/>
              <a:t>viens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Fitness increases the number of capillaries within the heart muscle. (</a:t>
            </a:r>
            <a:r>
              <a:rPr lang="en-GB" dirty="0" err="1" smtClean="0"/>
              <a:t>caplilarisation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It also helps to make blood vessels more flexible and efficient and so stay clear.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coronary heart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Heart disease causes more deaths in the developed world than any other disease.</a:t>
            </a:r>
          </a:p>
          <a:p>
            <a:endParaRPr lang="en-GB" dirty="0" smtClean="0"/>
          </a:p>
          <a:p>
            <a:r>
              <a:rPr lang="en-GB" dirty="0" smtClean="0"/>
              <a:t>The causes of hear disease are</a:t>
            </a:r>
          </a:p>
          <a:p>
            <a:pPr lvl="1"/>
            <a:r>
              <a:rPr lang="en-GB" dirty="0" smtClean="0"/>
              <a:t>Infections</a:t>
            </a:r>
          </a:p>
          <a:p>
            <a:pPr lvl="1"/>
            <a:r>
              <a:rPr lang="en-GB" dirty="0" smtClean="0"/>
              <a:t>Narrowing of the arteries</a:t>
            </a:r>
          </a:p>
          <a:p>
            <a:pPr lvl="1"/>
            <a:r>
              <a:rPr lang="en-GB" dirty="0" smtClean="0"/>
              <a:t>High blood pressure</a:t>
            </a:r>
          </a:p>
          <a:p>
            <a:pPr lvl="1"/>
            <a:r>
              <a:rPr lang="en-GB" dirty="0" smtClean="0"/>
              <a:t>Smoking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Starter </vt:lpstr>
      <vt:lpstr>Fill in the gaps</vt:lpstr>
      <vt:lpstr>Stroke Volume</vt:lpstr>
      <vt:lpstr>Decrease resting heart rate.</vt:lpstr>
      <vt:lpstr>Recovery rate</vt:lpstr>
      <vt:lpstr>Cardiac output</vt:lpstr>
      <vt:lpstr>Blood pressure</vt:lpstr>
      <vt:lpstr>Healthy Arteries and viens</vt:lpstr>
      <vt:lpstr>Causes of coronary heart disease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</dc:title>
  <dc:creator>dave wheatley</dc:creator>
  <cp:lastModifiedBy>dave wheatley</cp:lastModifiedBy>
  <cp:revision>6</cp:revision>
  <dcterms:created xsi:type="dcterms:W3CDTF">2010-10-01T06:34:06Z</dcterms:created>
  <dcterms:modified xsi:type="dcterms:W3CDTF">2010-10-01T08:08:28Z</dcterms:modified>
</cp:coreProperties>
</file>