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94E6-160D-468F-99FD-F62A179E4672}" type="datetimeFigureOut">
              <a:rPr lang="en-US" smtClean="0"/>
              <a:pPr/>
              <a:t>2/15/2011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75E7-186C-42C4-A01A-9090601BFD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1: Principles of Anatomy…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001056" cy="2143140"/>
          </a:xfrm>
        </p:spPr>
        <p:txBody>
          <a:bodyPr>
            <a:normAutofit/>
          </a:bodyPr>
          <a:lstStyle/>
          <a:p>
            <a:r>
              <a:rPr lang="en-GB" dirty="0" smtClean="0"/>
              <a:t>P2: Describe the different classifications of joints</a:t>
            </a:r>
            <a:endParaRPr lang="en-GB" dirty="0"/>
          </a:p>
        </p:txBody>
      </p:sp>
      <p:pic>
        <p:nvPicPr>
          <p:cNvPr id="7" name="Picture 9" descr="SkullJ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143248"/>
            <a:ext cx="2171523" cy="17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KneeSy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3" y="2928935"/>
            <a:ext cx="10526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cartilageno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3071810"/>
            <a:ext cx="1491390" cy="197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6248" y="342900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Bone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428625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Bone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14810" y="385762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Cartilage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52149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Fixed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29058" y="52863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Slightly movable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521495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Freely movable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958166" cy="101282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643998" cy="528641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Create tables for the 3 different joint classifications that incorporates a description of;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smtClean="0">
                <a:solidFill>
                  <a:schemeClr val="tx1"/>
                </a:solidFill>
              </a:rPr>
              <a:t>their </a:t>
            </a:r>
            <a:r>
              <a:rPr lang="en-GB" smtClean="0">
                <a:solidFill>
                  <a:schemeClr val="tx1"/>
                </a:solidFill>
              </a:rPr>
              <a:t>type/s</a:t>
            </a: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structure (use diagrams where necessary)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movement that occurs (relate each movement to a sporting action)</a:t>
            </a:r>
          </a:p>
          <a:p>
            <a:pPr algn="l">
              <a:buFont typeface="Arial" pitchFamily="34" charset="0"/>
              <a:buChar char="•"/>
            </a:pPr>
            <a:endParaRPr lang="en-GB" dirty="0"/>
          </a:p>
          <a:p>
            <a:pPr algn="l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UNIT 1: Principles of Anatomy…</vt:lpstr>
      <vt:lpstr>Tasks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Principles of Anatomy…</dc:title>
  <dc:creator>dwilson</dc:creator>
  <cp:lastModifiedBy>dwilson</cp:lastModifiedBy>
  <cp:revision>2</cp:revision>
  <dcterms:created xsi:type="dcterms:W3CDTF">2011-02-14T12:35:58Z</dcterms:created>
  <dcterms:modified xsi:type="dcterms:W3CDTF">2011-02-15T09:05:18Z</dcterms:modified>
</cp:coreProperties>
</file>